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311" r:id="rId2"/>
    <p:sldId id="288" r:id="rId3"/>
    <p:sldId id="353" r:id="rId4"/>
    <p:sldId id="342" r:id="rId5"/>
    <p:sldId id="354" r:id="rId6"/>
    <p:sldId id="289" r:id="rId7"/>
    <p:sldId id="355" r:id="rId8"/>
    <p:sldId id="338" r:id="rId9"/>
    <p:sldId id="356" r:id="rId10"/>
    <p:sldId id="357" r:id="rId11"/>
    <p:sldId id="358" r:id="rId12"/>
    <p:sldId id="359" r:id="rId13"/>
    <p:sldId id="362" r:id="rId14"/>
    <p:sldId id="360" r:id="rId15"/>
    <p:sldId id="319" r:id="rId16"/>
  </p:sldIdLst>
  <p:sldSz cx="12192000" cy="6858000"/>
  <p:notesSz cx="6858000" cy="9144000"/>
  <p:embeddedFontLst>
    <p:embeddedFont>
      <p:font typeface="210 OmniGothicOTF 030" panose="02020503020101020101" pitchFamily="18" charset="-127"/>
      <p:regular r:id="rId18"/>
    </p:embeddedFont>
    <p:embeddedFont>
      <p:font typeface="210 OmniGothicOTF 040" panose="02020503020101020101" pitchFamily="18" charset="-127"/>
      <p:regular r:id="rId19"/>
    </p:embeddedFont>
    <p:embeddedFont>
      <p:font typeface="KoPubWorldDotum Bold" pitchFamily="2" charset="-127"/>
      <p:bold r:id="rId20"/>
    </p:embeddedFont>
    <p:embeddedFont>
      <p:font typeface="KoPubWorldDotum Medium" pitchFamily="2" charset="-127"/>
      <p:regular r:id="rId21"/>
    </p:embeddedFont>
    <p:embeddedFont>
      <p:font typeface="KoPubWorldDotum Medium" pitchFamily="2" charset="-127"/>
      <p:regular r:id="rId21"/>
    </p:embeddedFont>
    <p:embeddedFont>
      <p:font typeface="KoPubWorldDotum_Pro Medium" pitchFamily="2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A8D2"/>
    <a:srgbClr val="F4F9FF"/>
    <a:srgbClr val="F59EA7"/>
    <a:srgbClr val="FFF7E4"/>
    <a:srgbClr val="C3E3FF"/>
    <a:srgbClr val="4B98D1"/>
    <a:srgbClr val="F5A5BC"/>
    <a:srgbClr val="E6A1F5"/>
    <a:srgbClr val="F5BBC8"/>
    <a:srgbClr val="F5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83333"/>
  </p:normalViewPr>
  <p:slideViewPr>
    <p:cSldViewPr snapToGrid="0">
      <p:cViewPr varScale="1">
        <p:scale>
          <a:sx n="92" d="100"/>
          <a:sy n="92" d="100"/>
        </p:scale>
        <p:origin x="984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2020. 12. 27.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82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688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2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4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9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5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06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23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2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97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6600" dirty="0"/>
              <a:t>지도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1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848771" y="217216"/>
            <a:ext cx="3129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431371" y="230585"/>
            <a:ext cx="7872875" cy="684076"/>
          </a:xfrm>
          <a:prstGeom prst="frame">
            <a:avLst>
              <a:gd name="adj1" fmla="val 7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3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0" y="6237313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8E556582-29A5-4912-BEA1-BEA54FAD3E1C}" type="datetime1">
              <a:rPr lang="ko-KR" altLang="en-US" smtClean="0"/>
              <a:t>2020. 12. 27.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0309" y="1"/>
            <a:ext cx="3129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s.map.kakao.com/web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FFEE1D00-FF0A-9E49-8D8C-9690A3806ABD}"/>
              </a:ext>
            </a:extLst>
          </p:cNvPr>
          <p:cNvSpPr/>
          <p:nvPr/>
        </p:nvSpPr>
        <p:spPr>
          <a:xfrm>
            <a:off x="1861802" y="825910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2236014" y="2714485"/>
            <a:ext cx="7599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스스로 만들어보는 </a:t>
            </a:r>
            <a:endParaRPr lang="en-US" altLang="ko-KR" sz="3800" spc="-150" dirty="0">
              <a:solidFill>
                <a:srgbClr val="4B98D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_Pro Medium" pitchFamily="2" charset="-127"/>
            </a:endParaRPr>
          </a:p>
          <a:p>
            <a:pPr algn="ctr"/>
            <a:r>
              <a:rPr lang="ko-KR" altLang="en-US" sz="3800" spc="-150" dirty="0">
                <a:solidFill>
                  <a:srgbClr val="4B98D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_Pro Medium" pitchFamily="2" charset="-127"/>
              </a:rPr>
              <a:t> 지도 웹 어플리케이션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FB6EF-B65B-0446-B0E5-A0FA0E3DFF90}"/>
              </a:ext>
            </a:extLst>
          </p:cNvPr>
          <p:cNvSpPr txBox="1"/>
          <p:nvPr/>
        </p:nvSpPr>
        <p:spPr>
          <a:xfrm>
            <a:off x="3670847" y="6258116"/>
            <a:ext cx="472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설리번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프로젝트  </a:t>
            </a:r>
            <a:r>
              <a:rPr lang="en-US" altLang="ko-KR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Web2</a:t>
            </a:r>
            <a:r>
              <a:rPr lang="ko-KR" altLang="en-US" sz="1600" b="1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팀 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 </a:t>
            </a:r>
            <a:r>
              <a:rPr lang="ko-KR" altLang="en-US" sz="1600" dirty="0" err="1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윤새연</a:t>
            </a:r>
            <a:r>
              <a:rPr lang="en-US" altLang="ko-KR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4B98D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김민주</a:t>
            </a:r>
            <a:endParaRPr lang="en-US" altLang="ko-KR" sz="1600" dirty="0">
              <a:solidFill>
                <a:srgbClr val="4B98D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1388-EE18-4F44-9985-D2609E49A43E}"/>
              </a:ext>
            </a:extLst>
          </p:cNvPr>
          <p:cNvSpPr txBox="1"/>
          <p:nvPr/>
        </p:nvSpPr>
        <p:spPr>
          <a:xfrm>
            <a:off x="2730544" y="1758652"/>
            <a:ext cx="67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2020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하반기 </a:t>
            </a:r>
            <a:r>
              <a:rPr lang="ko-KR" altLang="en-US" sz="24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설리번</a:t>
            </a:r>
            <a:r>
              <a:rPr lang="ko-KR" altLang="en-US" sz="24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프로젝트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8296026-10AF-1340-8CA4-241DCEC55258}"/>
              </a:ext>
            </a:extLst>
          </p:cNvPr>
          <p:cNvCxnSpPr>
            <a:cxnSpLocks/>
          </p:cNvCxnSpPr>
          <p:nvPr/>
        </p:nvCxnSpPr>
        <p:spPr>
          <a:xfrm>
            <a:off x="3617495" y="2289715"/>
            <a:ext cx="4361047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1070757D-3ABF-2A45-BB69-E157472FC7A1}"/>
              </a:ext>
            </a:extLst>
          </p:cNvPr>
          <p:cNvCxnSpPr>
            <a:cxnSpLocks/>
          </p:cNvCxnSpPr>
          <p:nvPr/>
        </p:nvCxnSpPr>
        <p:spPr>
          <a:xfrm>
            <a:off x="3617495" y="4286958"/>
            <a:ext cx="4836694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3C28B0-4780-8F41-B58F-4FCA98529A40}"/>
              </a:ext>
            </a:extLst>
          </p:cNvPr>
          <p:cNvSpPr txBox="1"/>
          <p:nvPr/>
        </p:nvSpPr>
        <p:spPr>
          <a:xfrm>
            <a:off x="2236013" y="4513984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[6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지도 만들기 </a:t>
            </a:r>
            <a:r>
              <a:rPr lang="en-US" altLang="ko-KR" sz="3200" b="1" spc="-150" dirty="0">
                <a:solidFill>
                  <a:srgbClr val="F5A5BC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(1)</a:t>
            </a:r>
            <a:endParaRPr lang="ko-KR" altLang="en-US" sz="3200" b="1" spc="-150" dirty="0">
              <a:solidFill>
                <a:srgbClr val="F5A5BC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B5671D-5757-F248-A4EA-2645F341E874}"/>
              </a:ext>
            </a:extLst>
          </p:cNvPr>
          <p:cNvGrpSpPr/>
          <p:nvPr/>
        </p:nvGrpSpPr>
        <p:grpSpPr>
          <a:xfrm>
            <a:off x="7978542" y="2521167"/>
            <a:ext cx="717550" cy="717550"/>
            <a:chOff x="1716440" y="616233"/>
            <a:chExt cx="717550" cy="71755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9E44D8D-5DE1-B44D-9EB9-60FD5C72D0CC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455DCDB-E2A9-B14A-AE9D-2AB2DD26FEE1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893C9BD-CFEA-DB43-8396-DE576F1A36B3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0E06328-DDB2-F34E-90A0-8DD69ABDD2A3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4F0809-B7BF-814E-AE1E-B2276611C104}"/>
              </a:ext>
            </a:extLst>
          </p:cNvPr>
          <p:cNvGrpSpPr/>
          <p:nvPr/>
        </p:nvGrpSpPr>
        <p:grpSpPr>
          <a:xfrm>
            <a:off x="8030577" y="2042106"/>
            <a:ext cx="624205" cy="636558"/>
            <a:chOff x="2266950" y="971550"/>
            <a:chExt cx="838200" cy="854788"/>
          </a:xfrm>
        </p:grpSpPr>
        <p:sp>
          <p:nvSpPr>
            <p:cNvPr id="38" name="자유형: 도형 24">
              <a:extLst>
                <a:ext uri="{FF2B5EF4-FFF2-40B4-BE49-F238E27FC236}">
                  <a16:creationId xmlns:a16="http://schemas.microsoft.com/office/drawing/2014/main" id="{59F6BB10-B613-3B42-8F5E-84249200296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22">
              <a:extLst>
                <a:ext uri="{FF2B5EF4-FFF2-40B4-BE49-F238E27FC236}">
                  <a16:creationId xmlns:a16="http://schemas.microsoft.com/office/drawing/2014/main" id="{C70B7A04-2C7D-CD49-B9C6-FD7D25546A6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지도의 레벨 확인하기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7F11CEE-7ECF-5B4B-AED7-2C24A5822253}"/>
              </a:ext>
            </a:extLst>
          </p:cNvPr>
          <p:cNvSpPr txBox="1"/>
          <p:nvPr/>
        </p:nvSpPr>
        <p:spPr>
          <a:xfrm>
            <a:off x="5407770" y="3658998"/>
            <a:ext cx="65269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displayLevel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(){</a:t>
            </a:r>
          </a:p>
          <a:p>
            <a:r>
              <a:rPr lang="en" altLang="ko-Kore-KR" sz="16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6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console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.log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현재 레벨은 </a:t>
            </a:r>
            <a:r>
              <a:rPr lang="en-US" altLang="ko-KR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map.getLevel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+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</a:t>
            </a:r>
            <a:r>
              <a:rPr lang="ko-KR" altLang="en-US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입니다</a:t>
            </a:r>
            <a:r>
              <a:rPr lang="en-US" altLang="ko-KR" sz="16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 '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1DA34-9B16-C745-BE74-CB61D284CF33}"/>
              </a:ext>
            </a:extLst>
          </p:cNvPr>
          <p:cNvSpPr txBox="1"/>
          <p:nvPr/>
        </p:nvSpPr>
        <p:spPr>
          <a:xfrm>
            <a:off x="5407770" y="2730555"/>
            <a:ext cx="65269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&lt;</a:t>
            </a:r>
            <a:r>
              <a:rPr lang="en" altLang="ko-Kore-KR" sz="16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button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>
                <a:solidFill>
                  <a:srgbClr val="0A998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id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</a:t>
            </a:r>
            <a:r>
              <a:rPr lang="en" altLang="ko-Kore-KR" sz="1600" dirty="0" err="1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showLevel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>
                <a:solidFill>
                  <a:srgbClr val="0A998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class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</a:t>
            </a:r>
            <a:r>
              <a:rPr lang="en" altLang="ko-Kore-KR" sz="1600" dirty="0" err="1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btn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showlevel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>
                <a:solidFill>
                  <a:srgbClr val="0A998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onclick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"</a:t>
            </a:r>
            <a:r>
              <a:rPr lang="en" altLang="ko-Kore-KR" sz="1600" dirty="0" err="1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displayLevel</a:t>
            </a:r>
            <a:r>
              <a:rPr lang="en" altLang="ko-Kore-KR" sz="1600" dirty="0">
                <a:solidFill>
                  <a:srgbClr val="DF5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()"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</a:t>
            </a:r>
          </a:p>
          <a:p>
            <a:r>
              <a:rPr lang="en" altLang="ko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ko-KR" altLang="en-US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지금 지도의 레벨은</a:t>
            </a:r>
            <a:r>
              <a:rPr lang="en-US" altLang="ko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?&lt;/</a:t>
            </a:r>
            <a:r>
              <a:rPr lang="en" altLang="ko-Kore-KR" sz="1600" dirty="0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button</a:t>
            </a:r>
            <a:r>
              <a:rPr lang="en" altLang="ko-Kore-KR" sz="1600" dirty="0">
                <a:solidFill>
                  <a:srgbClr val="01010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&gt;</a:t>
            </a:r>
            <a:endParaRPr kumimoji="1" lang="ko-Kore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5229E9-737E-B54A-8463-5074AC5D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2" y="1456012"/>
            <a:ext cx="4658174" cy="4600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89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3.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지도의 레벨 확인하기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5C365A6-751E-1C43-87F6-59EDFEAE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99" y="1536346"/>
            <a:ext cx="4645515" cy="41609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11485B-A8D7-F044-A89F-EE721C80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60194"/>
            <a:ext cx="4433456" cy="43781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CC1074-FC72-824D-8436-8108229CDE83}"/>
              </a:ext>
            </a:extLst>
          </p:cNvPr>
          <p:cNvSpPr txBox="1"/>
          <p:nvPr/>
        </p:nvSpPr>
        <p:spPr>
          <a:xfrm>
            <a:off x="5787169" y="5734964"/>
            <a:ext cx="514791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스크롤바</a:t>
            </a:r>
            <a:r>
              <a:rPr lang="ko-KR" altLang="en-US" sz="16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내리고 버튼을 눌러가며 지도의 레벨 확인 가능</a:t>
            </a:r>
            <a:endParaRPr lang="en-US" altLang="ko-KR" sz="16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03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4.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기본 </a:t>
            </a:r>
            <a:r>
              <a:rPr lang="ko-KR" altLang="en-US" sz="3000" spc="-150" dirty="0" err="1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마커</a:t>
            </a:r>
            <a:r>
              <a:rPr lang="ko-KR" altLang="en-US" sz="3000" spc="-15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생성하기</a:t>
            </a:r>
            <a:endParaRPr lang="ko-KR" altLang="en-US" sz="3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A6D005-7236-EB4A-8A7E-00828953729E}"/>
              </a:ext>
            </a:extLst>
          </p:cNvPr>
          <p:cNvSpPr txBox="1"/>
          <p:nvPr/>
        </p:nvSpPr>
        <p:spPr>
          <a:xfrm>
            <a:off x="6096000" y="1382845"/>
            <a:ext cx="5528441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좌표 이용해서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정보 추가하는 함수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function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){</a:t>
            </a:r>
          </a:p>
          <a:p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//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위치 저장할 변수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저장한 위치를 </a:t>
            </a:r>
            <a:r>
              <a:rPr lang="ko-KR" altLang="en-US" sz="15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마커로</a:t>
            </a:r>
            <a:r>
              <a:rPr lang="ko-KR" altLang="en-US" sz="15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설정</a:t>
            </a:r>
            <a:endParaRPr lang="ko-KR" altLang="en-US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let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({</a:t>
            </a: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position: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newMarkerPosition</a:t>
            </a:r>
            <a:endParaRPr lang="en" altLang="ko-Kore-KR" sz="15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 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});</a:t>
            </a:r>
          </a:p>
          <a:p>
            <a:r>
              <a:rPr lang="ko-KR" altLang="en-US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   </a:t>
            </a:r>
            <a:r>
              <a:rPr lang="en" altLang="ko-Kore-KR" sz="15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return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5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newMarker</a:t>
            </a:r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;</a:t>
            </a:r>
          </a:p>
          <a:p>
            <a:r>
              <a:rPr lang="en" altLang="ko-Kore-KR" sz="15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F85BA-B318-D44F-A37F-CC9E0017BC65}"/>
              </a:ext>
            </a:extLst>
          </p:cNvPr>
          <p:cNvSpPr txBox="1"/>
          <p:nvPr/>
        </p:nvSpPr>
        <p:spPr>
          <a:xfrm>
            <a:off x="6092533" y="3989341"/>
            <a:ext cx="552844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마크 추가 하고 </a:t>
            </a:r>
            <a:r>
              <a:rPr lang="en" altLang="ko-Kore-KR" sz="16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setMap</a:t>
            </a:r>
            <a:r>
              <a:rPr lang="en" altLang="ko-Kore-KR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함수로 배치하기</a:t>
            </a:r>
            <a:endParaRPr lang="ko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mark1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37.5642135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127.0016985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mark2 </a:t>
            </a:r>
            <a:r>
              <a:rPr lang="en" altLang="ko-Kore-KR" sz="16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addMarker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37.5655555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6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127.0011111</a:t>
            </a:r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mark1.setMap(map);</a:t>
            </a:r>
          </a:p>
          <a:p>
            <a:r>
              <a:rPr lang="en" altLang="ko-Kore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mark2.setMap(map);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2711CB3-7125-9044-9496-834C5B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9" y="2097749"/>
            <a:ext cx="5080000" cy="298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943256-1932-F446-B7C4-597F8DAD993E}"/>
              </a:ext>
            </a:extLst>
          </p:cNvPr>
          <p:cNvSpPr txBox="1"/>
          <p:nvPr/>
        </p:nvSpPr>
        <p:spPr>
          <a:xfrm>
            <a:off x="6194433" y="5462699"/>
            <a:ext cx="18565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x,y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 각각 </a:t>
            </a:r>
            <a:r>
              <a:rPr kumimoji="1" lang="ko-KR" altLang="en-US" sz="1300" dirty="0" err="1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위도경도</a:t>
            </a:r>
            <a:r>
              <a:rPr kumimoji="1" lang="ko-KR" altLang="en-US" sz="13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입력</a:t>
            </a:r>
            <a:endParaRPr kumimoji="1" lang="ko-Kore-KR" altLang="en-US" sz="1300" dirty="0">
              <a:solidFill>
                <a:srgbClr val="C00000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E30B21-2EC4-2146-9029-35C1C05F9B1F}"/>
              </a:ext>
            </a:extLst>
          </p:cNvPr>
          <p:cNvSpPr txBox="1"/>
          <p:nvPr/>
        </p:nvSpPr>
        <p:spPr>
          <a:xfrm>
            <a:off x="6181541" y="5838537"/>
            <a:ext cx="41088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mark.setMap</a:t>
            </a:r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(map) </a:t>
            </a:r>
          </a:p>
          <a:p>
            <a:r>
              <a:rPr kumimoji="1" lang="en-US" altLang="ko-Kore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map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이라는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 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객체 위에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mark1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 </a:t>
            </a:r>
            <a:r>
              <a:rPr kumimoji="1" lang="en-US" altLang="ko-KR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mark2</a:t>
            </a:r>
            <a:r>
              <a:rPr kumimoji="1" lang="ko-KR" altLang="en-US" sz="1300" dirty="0" err="1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kumimoji="1" lang="ko-KR" altLang="en-US" sz="1300" dirty="0">
                <a:solidFill>
                  <a:srgbClr val="F59EA7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각각 올림</a:t>
            </a:r>
            <a:endParaRPr kumimoji="1" lang="ko-Kore-KR" altLang="en-US" sz="1300" dirty="0">
              <a:solidFill>
                <a:srgbClr val="F59EA7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67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5.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지도의 레벨 조정하기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5F8CDB5-2830-8349-BB06-2FB03509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0" y="1385996"/>
            <a:ext cx="8610600" cy="4305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0B4B3C-5A13-C344-93F4-86A2C42C1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658" y="2286959"/>
            <a:ext cx="3543300" cy="1752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1AC9F3-3CA5-B444-A41C-829FA41E3702}"/>
              </a:ext>
            </a:extLst>
          </p:cNvPr>
          <p:cNvSpPr txBox="1"/>
          <p:nvPr/>
        </p:nvSpPr>
        <p:spPr>
          <a:xfrm>
            <a:off x="5264308" y="5332632"/>
            <a:ext cx="5573445" cy="830997"/>
          </a:xfrm>
          <a:prstGeom prst="rect">
            <a:avLst/>
          </a:prstGeom>
          <a:solidFill>
            <a:schemeClr val="bg1"/>
          </a:solidFill>
          <a:ln w="12700">
            <a:solidFill>
              <a:srgbClr val="08A8D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입력창에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숫자 누르고</a:t>
            </a:r>
            <a:r>
              <a:rPr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버튼 누르면 지도 레벨 실시간 </a:t>
            </a:r>
            <a:r>
              <a:rPr lang="ko-KR" altLang="en-US" sz="16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조정가능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현재 지도 레벨 확인하는 버튼으로 지도의 레벨 확인 가능</a:t>
            </a:r>
            <a:endParaRPr lang="en-US" altLang="ko-KR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50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5.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지도의 레벨 조정하기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718755-03FB-9E48-9E3E-ACC4B4C6E050}"/>
              </a:ext>
            </a:extLst>
          </p:cNvPr>
          <p:cNvSpPr/>
          <p:nvPr/>
        </p:nvSpPr>
        <p:spPr>
          <a:xfrm>
            <a:off x="3100299" y="2736700"/>
            <a:ext cx="5338896" cy="922344"/>
          </a:xfrm>
          <a:prstGeom prst="rect">
            <a:avLst/>
          </a:prstGeom>
          <a:solidFill>
            <a:srgbClr val="08A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D84D5A-A03E-1647-BB88-0C8C6E167D9B}"/>
              </a:ext>
            </a:extLst>
          </p:cNvPr>
          <p:cNvSpPr/>
          <p:nvPr/>
        </p:nvSpPr>
        <p:spPr>
          <a:xfrm>
            <a:off x="4859776" y="2837920"/>
            <a:ext cx="181994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추후 정답 공개</a:t>
            </a:r>
            <a:r>
              <a:rPr kumimoji="1" lang="en-US" altLang="ko-KR" sz="20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879FA2-8847-3E47-8BD2-211C08BC16C6}"/>
              </a:ext>
            </a:extLst>
          </p:cNvPr>
          <p:cNvSpPr/>
          <p:nvPr/>
        </p:nvSpPr>
        <p:spPr>
          <a:xfrm>
            <a:off x="3100299" y="3776299"/>
            <a:ext cx="5314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이 이후 시간은 본인이 만들어볼 지도를 설계하는 시간을 가져보도록 합시다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endParaRPr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7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1527865" y="758616"/>
            <a:ext cx="9136269" cy="9136269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3839257" y="3075057"/>
            <a:ext cx="531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다음 시간에 만나요</a:t>
            </a:r>
            <a:r>
              <a:rPr lang="en-US" altLang="ko-KR" sz="4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!</a:t>
            </a:r>
            <a:endParaRPr lang="ko-KR" altLang="en-US" sz="40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3438718" y="2524026"/>
            <a:ext cx="4690298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3438718" y="4257647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0E71DA-0560-F742-896E-4147F94DDF5F}"/>
              </a:ext>
            </a:extLst>
          </p:cNvPr>
          <p:cNvGrpSpPr/>
          <p:nvPr/>
        </p:nvGrpSpPr>
        <p:grpSpPr>
          <a:xfrm>
            <a:off x="8193246" y="2272838"/>
            <a:ext cx="802219" cy="802219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2F92F16-6339-2749-907B-DE5085007875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173E46-B763-9842-BCCD-F668B751D37D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08A5C0-4A10-404E-83BE-C4720DF94AFB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38E0F24-4419-B54D-882D-AE4D2D89F2DB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1C93AD-9801-0048-9C84-BD5C2553E20E}"/>
              </a:ext>
            </a:extLst>
          </p:cNvPr>
          <p:cNvGrpSpPr/>
          <p:nvPr/>
        </p:nvGrpSpPr>
        <p:grpSpPr>
          <a:xfrm>
            <a:off x="8305194" y="1867602"/>
            <a:ext cx="591712" cy="603422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CE470287-2EAD-B74D-909B-25CB740BBFBE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B430973D-372A-2C43-86A3-2DACE855414B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8DFAE3-E7FF-504E-A691-157C8A4CA620}"/>
              </a:ext>
            </a:extLst>
          </p:cNvPr>
          <p:cNvSpPr txBox="1"/>
          <p:nvPr/>
        </p:nvSpPr>
        <p:spPr>
          <a:xfrm>
            <a:off x="1984040" y="4459022"/>
            <a:ext cx="7599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ko-Kore-KR" altLang="en-US" sz="250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▶︎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[7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차시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]</a:t>
            </a:r>
            <a:r>
              <a:rPr lang="ko-KR" altLang="en-US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 지도 만들기 </a:t>
            </a:r>
            <a:r>
              <a:rPr lang="en-US" altLang="ko-KR" sz="3200" b="1" spc="-150" dirty="0">
                <a:solidFill>
                  <a:srgbClr val="F5A5BC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  <a:cs typeface="KoPubWorldDotum Bold" pitchFamily="2" charset="-127"/>
              </a:rPr>
              <a:t>(2)</a:t>
            </a:r>
            <a:endParaRPr lang="ko-KR" altLang="en-US" sz="3200" b="1" spc="-150" dirty="0">
              <a:solidFill>
                <a:srgbClr val="F5A5BC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학습목표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496532-32DE-644E-8C08-AD787E15C32D}"/>
              </a:ext>
            </a:extLst>
          </p:cNvPr>
          <p:cNvSpPr/>
          <p:nvPr/>
        </p:nvSpPr>
        <p:spPr>
          <a:xfrm>
            <a:off x="1861801" y="2829797"/>
            <a:ext cx="8468397" cy="119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카카오 지도 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API</a:t>
            </a:r>
            <a:r>
              <a:rPr lang="ko-KR" altLang="en-US" sz="2500" dirty="0" err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</a:t>
            </a:r>
            <a:r>
              <a:rPr lang="ko-KR" altLang="en-US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활용하여 지도 만들기를 시작할 수 있다</a:t>
            </a:r>
            <a:r>
              <a:rPr lang="en-US" altLang="ko-KR" sz="25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endParaRPr lang="ko-Kore-KR" altLang="ko-Kore-KR" sz="25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500" dirty="0">
              <a:solidFill>
                <a:schemeClr val="tx1">
                  <a:lumMod val="85000"/>
                  <a:lumOff val="15000"/>
                </a:schemeClr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960546-9417-F540-84EE-51EEB9DB4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96" y="4279517"/>
            <a:ext cx="1511005" cy="15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3676747" y="-1407085"/>
            <a:ext cx="4282678" cy="42826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4496039" y="2028245"/>
            <a:ext cx="2956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지난 시간에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EDA399-4859-0242-828D-061F8C98393D}"/>
              </a:ext>
            </a:extLst>
          </p:cNvPr>
          <p:cNvSpPr txBox="1"/>
          <p:nvPr/>
        </p:nvSpPr>
        <p:spPr>
          <a:xfrm>
            <a:off x="4636079" y="2875593"/>
            <a:ext cx="3542958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ore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</a:t>
            </a:r>
            <a:r>
              <a:rPr kumimoji="1" lang="ko-Kore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에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대해 알아보기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카카오 지도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API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소개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학습을 위한 통합개발환경 구축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기본적인 지도 </a:t>
            </a: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띄워보기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6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오늘 할 것은</a:t>
            </a: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지도 만들기 첫 번째</a:t>
            </a:r>
            <a:endParaRPr lang="ko-KR" altLang="en-US" sz="3500" spc="-150" dirty="0">
              <a:solidFill>
                <a:srgbClr val="4B98D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  <a:cs typeface="KoPubWorldDotum_Pro Medium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4831638" y="3148250"/>
            <a:ext cx="2771913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띄우기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지도에 컨트롤러 올리기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중심 레벨 컨트롤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마커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생성하기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1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A0291F2C-E74A-8F44-9389-75347D768792}"/>
              </a:ext>
            </a:extLst>
          </p:cNvPr>
          <p:cNvSpPr/>
          <p:nvPr/>
        </p:nvSpPr>
        <p:spPr>
          <a:xfrm>
            <a:off x="1861801" y="-1963553"/>
            <a:ext cx="8468397" cy="8468397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68F0-763B-8B4E-B4F7-EEBE38E1109C}"/>
              </a:ext>
            </a:extLst>
          </p:cNvPr>
          <p:cNvSpPr txBox="1"/>
          <p:nvPr/>
        </p:nvSpPr>
        <p:spPr>
          <a:xfrm>
            <a:off x="3951650" y="1520439"/>
            <a:ext cx="429825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rgbClr val="F59EA7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수업에 대한 참고사항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A27CF78A-8D02-B14B-BA47-2970532AA8D7}"/>
              </a:ext>
            </a:extLst>
          </p:cNvPr>
          <p:cNvCxnSpPr>
            <a:cxnSpLocks/>
          </p:cNvCxnSpPr>
          <p:nvPr/>
        </p:nvCxnSpPr>
        <p:spPr>
          <a:xfrm>
            <a:off x="2469180" y="6382712"/>
            <a:ext cx="7173585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E271188-3205-2B4D-9CFD-967F8DFD1B87}"/>
              </a:ext>
            </a:extLst>
          </p:cNvPr>
          <p:cNvCxnSpPr>
            <a:cxnSpLocks/>
          </p:cNvCxnSpPr>
          <p:nvPr/>
        </p:nvCxnSpPr>
        <p:spPr>
          <a:xfrm>
            <a:off x="2469180" y="1067478"/>
            <a:ext cx="7010101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B2FC4F-5FA9-4149-8D7C-9B552AEE04C2}"/>
              </a:ext>
            </a:extLst>
          </p:cNvPr>
          <p:cNvGrpSpPr/>
          <p:nvPr/>
        </p:nvGrpSpPr>
        <p:grpSpPr>
          <a:xfrm>
            <a:off x="9263016" y="5906709"/>
            <a:ext cx="717550" cy="717550"/>
            <a:chOff x="1716440" y="616233"/>
            <a:chExt cx="717550" cy="71755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36D985-E4CF-D94E-9450-C976926CEE21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F9B3D3-597E-CB45-868E-1F555E5DAB4A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BAF3A-4533-4C45-859C-7746DFA465B6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F1B6336-5BDD-D244-A369-BBF5CD292CFE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6F2134-EE59-E64E-82E2-60A62BEAEB10}"/>
              </a:ext>
            </a:extLst>
          </p:cNvPr>
          <p:cNvGrpSpPr/>
          <p:nvPr/>
        </p:nvGrpSpPr>
        <p:grpSpPr>
          <a:xfrm>
            <a:off x="9362904" y="5526182"/>
            <a:ext cx="529261" cy="539735"/>
            <a:chOff x="2266950" y="971550"/>
            <a:chExt cx="838200" cy="854788"/>
          </a:xfrm>
        </p:grpSpPr>
        <p:sp>
          <p:nvSpPr>
            <p:cNvPr id="19" name="자유형: 도형 24">
              <a:extLst>
                <a:ext uri="{FF2B5EF4-FFF2-40B4-BE49-F238E27FC236}">
                  <a16:creationId xmlns:a16="http://schemas.microsoft.com/office/drawing/2014/main" id="{BCE45BBA-52E4-2B49-921F-D5F8E97A9A27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: 도형 22">
              <a:extLst>
                <a:ext uri="{FF2B5EF4-FFF2-40B4-BE49-F238E27FC236}">
                  <a16:creationId xmlns:a16="http://schemas.microsoft.com/office/drawing/2014/main" id="{8AE6DCF6-DABF-254B-9272-774B21DFB77C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3ED763-5B28-4940-9949-92D95701A063}"/>
              </a:ext>
            </a:extLst>
          </p:cNvPr>
          <p:cNvSpPr txBox="1"/>
          <p:nvPr/>
        </p:nvSpPr>
        <p:spPr>
          <a:xfrm>
            <a:off x="2687566" y="2441185"/>
            <a:ext cx="7173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Javascript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코드만 있는 것은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Html (</a:t>
            </a:r>
            <a:r>
              <a:rPr kumimoji="1" lang="en-US" altLang="ko-KR" sz="20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ejs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파일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Body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태그 안의 </a:t>
            </a:r>
            <a:r>
              <a:rPr kumimoji="1" lang="en-US" altLang="ko-KR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script </a:t>
            </a:r>
            <a:r>
              <a:rPr kumimoji="1" lang="ko-KR" altLang="en-US" sz="2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태그로 넣어주면 됩니다</a:t>
            </a:r>
            <a:endParaRPr kumimoji="1" lang="en-US" altLang="ko-KR" sz="20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1909F-74F0-C847-9E6E-353FCBB20EA6}"/>
              </a:ext>
            </a:extLst>
          </p:cNvPr>
          <p:cNvSpPr txBox="1"/>
          <p:nvPr/>
        </p:nvSpPr>
        <p:spPr>
          <a:xfrm>
            <a:off x="3184356" y="3714341"/>
            <a:ext cx="557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본 자료에 없는 속성들은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ctr"/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https://apis.map.kakao.com/web/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참고해주세요 </a:t>
            </a:r>
            <a:r>
              <a:rPr kumimoji="1"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</a:t>
            </a:r>
            <a:endParaRPr kumimoji="1" lang="en-US" altLang="ko-KR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01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 띄우기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93B8767-89FA-A44F-B8F0-92851CCB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10" y="1287632"/>
            <a:ext cx="7525407" cy="39119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B4FA68-5F85-E949-94DF-0865D63BB8EC}"/>
              </a:ext>
            </a:extLst>
          </p:cNvPr>
          <p:cNvSpPr txBox="1"/>
          <p:nvPr/>
        </p:nvSpPr>
        <p:spPr>
          <a:xfrm>
            <a:off x="1944016" y="4354957"/>
            <a:ext cx="755040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mapContainer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document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lang="en" altLang="ko-Kore-KR" sz="1400" dirty="0" err="1">
                <a:solidFill>
                  <a:srgbClr val="066DE2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getElementById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>
                <a:solidFill>
                  <a:srgbClr val="63A35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'map'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div </a:t>
            </a:r>
            <a:endParaRPr lang="en" altLang="ko-Kore-KR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mapOption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{ </a:t>
            </a: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center: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kakao.maps.LatLng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>
                <a:solidFill>
                  <a:srgbClr val="0099CC"/>
                </a:solidFill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37.5642135</a:t>
            </a:r>
            <a:r>
              <a:rPr lang="en" altLang="ko-Kore-KR" sz="1400" dirty="0"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400" dirty="0">
                <a:solidFill>
                  <a:srgbClr val="0099CC"/>
                </a:solidFill>
                <a:highlight>
                  <a:srgbClr val="FFFF00"/>
                </a:highlight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127.0016985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),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중심좌표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	level: </a:t>
            </a:r>
            <a:r>
              <a:rPr lang="en" altLang="ko-Kore-KR" sz="1400" dirty="0">
                <a:solidFill>
                  <a:srgbClr val="0099CC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지도의 확대 레벨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};</a:t>
            </a:r>
          </a:p>
          <a:p>
            <a:endParaRPr lang="en-US" altLang="ko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지도를 표시할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div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와 지도 옵션으로 지도를 생성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map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kakao.maps.Map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mapContainer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mapOption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 </a:t>
            </a:r>
          </a:p>
          <a:p>
            <a:endParaRPr kumimoji="1" lang="ko-Kore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CB510-D476-4A46-BB56-4056A063C00A}"/>
              </a:ext>
            </a:extLst>
          </p:cNvPr>
          <p:cNvSpPr txBox="1"/>
          <p:nvPr/>
        </p:nvSpPr>
        <p:spPr>
          <a:xfrm>
            <a:off x="9494417" y="3687362"/>
            <a:ext cx="22926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위도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Latitude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가로선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</a:p>
          <a:p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경도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Longitude (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지구의 세로선</a:t>
            </a:r>
            <a:r>
              <a:rPr kumimoji="1"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</a:t>
            </a:r>
            <a:endParaRPr kumimoji="1" lang="ko-Kore-KR" altLang="en-US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1.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 띄우기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C3B62DE-92D4-4041-AA2D-FE4EE3AE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7" y="1272749"/>
            <a:ext cx="5454823" cy="49503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C79E9C-749C-C149-BD04-08E6A7E8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86" y="1294990"/>
            <a:ext cx="4820326" cy="4928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8754B8-191B-FF48-B349-A3C9AF4949E5}"/>
              </a:ext>
            </a:extLst>
          </p:cNvPr>
          <p:cNvSpPr txBox="1"/>
          <p:nvPr/>
        </p:nvSpPr>
        <p:spPr>
          <a:xfrm>
            <a:off x="6547007" y="6210832"/>
            <a:ext cx="5265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rgbClr val="168BBA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https://apis.map.kakao.com/web/</a:t>
            </a:r>
            <a:r>
              <a:rPr kumimoji="1" lang="ko-KR" altLang="en-US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참고해주세요 </a:t>
            </a:r>
            <a:r>
              <a:rPr kumimoji="1" lang="en-US" altLang="ko-KR" sz="16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</a:t>
            </a:r>
            <a:endParaRPr kumimoji="1" lang="ko-Kore-KR" altLang="en-US" sz="16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26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지도에 컨트롤러 올리기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D873D3C9-DF98-7047-8EE1-0A250360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1287696"/>
            <a:ext cx="7525407" cy="39119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61A4F0-76F0-D543-AF6D-AAC0503A5BF0}"/>
              </a:ext>
            </a:extLst>
          </p:cNvPr>
          <p:cNvSpPr txBox="1"/>
          <p:nvPr/>
        </p:nvSpPr>
        <p:spPr>
          <a:xfrm>
            <a:off x="5346790" y="3857997"/>
            <a:ext cx="6526925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>
              <a:solidFill>
                <a:srgbClr val="999999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일반 지도와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스카이뷰로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지도 타입을 전환할 수 있는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지도타입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컨트롤을 생성합니다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mapTypeControl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kakao.maps.MapTypeControl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();</a:t>
            </a:r>
          </a:p>
          <a:p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지도에 컨트롤을 추가해야 </a:t>
            </a:r>
            <a:r>
              <a:rPr lang="ko-KR" altLang="en-US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지도위에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표시됩니다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-US" altLang="ko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en" altLang="ko-Kore-KR" sz="1400" dirty="0" err="1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kakao.maps.ControlPosition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은 컨트롤이 표시될 위치를 정의하는데 </a:t>
            </a:r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TOPRIGHT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는 오른쪽 위를 의미합니다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map.addControl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mapTypeControl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kakao.maps.ControlPosition.TOPRIGHT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r>
              <a:rPr lang="en" altLang="ko-Kore-KR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// </a:t>
            </a:r>
            <a:r>
              <a:rPr lang="ko-KR" altLang="en-US" sz="1400" dirty="0">
                <a:solidFill>
                  <a:srgbClr val="999999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지도 확대 축소를 제어할 수 있는 줌 컨트롤을 생성합니다</a:t>
            </a:r>
            <a:endParaRPr lang="ko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const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zoomControl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=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>
                <a:solidFill>
                  <a:srgbClr val="A71D5D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new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kakao.maps.ZoomControl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();</a:t>
            </a:r>
          </a:p>
          <a:p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map.addControl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zoomControl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en" altLang="ko-Kore-KR" sz="14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kakao.maps.ControlPosition.RIGHT</a:t>
            </a:r>
            <a:r>
              <a:rPr lang="en" altLang="ko-Kore-KR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);</a:t>
            </a:r>
          </a:p>
          <a:p>
            <a:endParaRPr kumimoji="1" lang="ko-Kore-KR" altLang="en-US" sz="14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8" name="위로 굽은 화살표[B] 27">
            <a:extLst>
              <a:ext uri="{FF2B5EF4-FFF2-40B4-BE49-F238E27FC236}">
                <a16:creationId xmlns:a16="http://schemas.microsoft.com/office/drawing/2014/main" id="{F6E1CDDD-0D98-5544-A4FE-FFF4818B3D69}"/>
              </a:ext>
            </a:extLst>
          </p:cNvPr>
          <p:cNvSpPr/>
          <p:nvPr/>
        </p:nvSpPr>
        <p:spPr>
          <a:xfrm rot="10800000" flipH="1">
            <a:off x="8700257" y="1658396"/>
            <a:ext cx="1441270" cy="1899091"/>
          </a:xfrm>
          <a:prstGeom prst="bentUpArrow">
            <a:avLst>
              <a:gd name="adj1" fmla="val 2778"/>
              <a:gd name="adj2" fmla="val 11119"/>
              <a:gd name="adj3" fmla="val 28472"/>
            </a:avLst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도넛[D] 28">
            <a:extLst>
              <a:ext uri="{FF2B5EF4-FFF2-40B4-BE49-F238E27FC236}">
                <a16:creationId xmlns:a16="http://schemas.microsoft.com/office/drawing/2014/main" id="{59E3ADB2-B6DC-D642-AF18-9520722E4BC8}"/>
              </a:ext>
            </a:extLst>
          </p:cNvPr>
          <p:cNvSpPr/>
          <p:nvPr/>
        </p:nvSpPr>
        <p:spPr>
          <a:xfrm>
            <a:off x="7007381" y="855571"/>
            <a:ext cx="1692876" cy="1717589"/>
          </a:xfrm>
          <a:prstGeom prst="donut">
            <a:avLst>
              <a:gd name="adj" fmla="val 2825"/>
            </a:avLst>
          </a:prstGeom>
          <a:solidFill>
            <a:srgbClr val="F59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4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CDBB7-7D7C-C748-8556-D033EB09F7AD}"/>
              </a:ext>
            </a:extLst>
          </p:cNvPr>
          <p:cNvSpPr/>
          <p:nvPr/>
        </p:nvSpPr>
        <p:spPr>
          <a:xfrm>
            <a:off x="205439" y="125506"/>
            <a:ext cx="1009878" cy="1009878"/>
          </a:xfrm>
          <a:prstGeom prst="ellipse">
            <a:avLst/>
          </a:prstGeom>
          <a:solidFill>
            <a:srgbClr val="F4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FC6FF-4DC8-6144-BD78-701754079A99}"/>
              </a:ext>
            </a:extLst>
          </p:cNvPr>
          <p:cNvSpPr txBox="1"/>
          <p:nvPr/>
        </p:nvSpPr>
        <p:spPr>
          <a:xfrm>
            <a:off x="781199" y="461332"/>
            <a:ext cx="726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2.</a:t>
            </a:r>
            <a:r>
              <a:rPr lang="ko-KR" altLang="en-US" sz="3000" spc="-150" dirty="0">
                <a:solidFill>
                  <a:srgbClr val="4B98D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  <a:cs typeface="KoPubWorldDotum_Pro Medium" pitchFamily="2" charset="-127"/>
              </a:rPr>
              <a:t> 지도에 컨트롤러 올리기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8519AED-1321-364E-8BDE-FF70666BFF58}"/>
              </a:ext>
            </a:extLst>
          </p:cNvPr>
          <p:cNvCxnSpPr>
            <a:cxnSpLocks/>
          </p:cNvCxnSpPr>
          <p:nvPr/>
        </p:nvCxnSpPr>
        <p:spPr>
          <a:xfrm>
            <a:off x="781438" y="1116549"/>
            <a:ext cx="5314562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232032D-D532-6748-803D-724545190790}"/>
              </a:ext>
            </a:extLst>
          </p:cNvPr>
          <p:cNvSpPr/>
          <p:nvPr/>
        </p:nvSpPr>
        <p:spPr>
          <a:xfrm>
            <a:off x="6010458" y="1049842"/>
            <a:ext cx="171083" cy="171083"/>
          </a:xfrm>
          <a:prstGeom prst="ellipse">
            <a:avLst/>
          </a:prstGeom>
          <a:solidFill>
            <a:srgbClr val="4B9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FD01F81-997C-4A41-A9F8-06948B60EFEB}"/>
              </a:ext>
            </a:extLst>
          </p:cNvPr>
          <p:cNvCxnSpPr>
            <a:cxnSpLocks/>
          </p:cNvCxnSpPr>
          <p:nvPr/>
        </p:nvCxnSpPr>
        <p:spPr>
          <a:xfrm>
            <a:off x="6634716" y="6620719"/>
            <a:ext cx="7006459" cy="0"/>
          </a:xfrm>
          <a:prstGeom prst="line">
            <a:avLst/>
          </a:prstGeom>
          <a:ln w="19050">
            <a:solidFill>
              <a:srgbClr val="4B98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FD1450-E74D-E041-9DBC-968B97487C9D}"/>
              </a:ext>
            </a:extLst>
          </p:cNvPr>
          <p:cNvGrpSpPr/>
          <p:nvPr/>
        </p:nvGrpSpPr>
        <p:grpSpPr>
          <a:xfrm>
            <a:off x="11069543" y="5697330"/>
            <a:ext cx="717550" cy="717550"/>
            <a:chOff x="1716440" y="616233"/>
            <a:chExt cx="717550" cy="71755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4C920E0-1026-A24D-84DD-F39FC86B8FAE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E51942A-1949-3642-A638-E2C804561BE2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DBE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3EB89B4-62E7-3C4A-91F5-D3F0C8568059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681D33B-2914-5E46-AD39-B3097FC247ED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2217FF-0235-5D47-855A-510DCEB452C1}"/>
              </a:ext>
            </a:extLst>
          </p:cNvPr>
          <p:cNvGrpSpPr/>
          <p:nvPr/>
        </p:nvGrpSpPr>
        <p:grpSpPr>
          <a:xfrm>
            <a:off x="11173212" y="5344263"/>
            <a:ext cx="529261" cy="539735"/>
            <a:chOff x="2266950" y="971550"/>
            <a:chExt cx="838200" cy="854788"/>
          </a:xfrm>
        </p:grpSpPr>
        <p:sp>
          <p:nvSpPr>
            <p:cNvPr id="23" name="자유형: 도형 24">
              <a:extLst>
                <a:ext uri="{FF2B5EF4-FFF2-40B4-BE49-F238E27FC236}">
                  <a16:creationId xmlns:a16="http://schemas.microsoft.com/office/drawing/2014/main" id="{1F8D6086-D998-6D43-B49B-71FC3172257D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: 도형 22">
              <a:extLst>
                <a:ext uri="{FF2B5EF4-FFF2-40B4-BE49-F238E27FC236}">
                  <a16:creationId xmlns:a16="http://schemas.microsoft.com/office/drawing/2014/main" id="{CEA98AC5-47DC-BB4D-B4A8-CBEAE007952F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rgbClr val="5096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15E1947-ECFE-C44F-8BF7-77C0297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95" y="1452503"/>
            <a:ext cx="7422691" cy="45306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FCBD17-F23D-9649-87AC-B5835C9999DD}"/>
              </a:ext>
            </a:extLst>
          </p:cNvPr>
          <p:cNvSpPr/>
          <p:nvPr/>
        </p:nvSpPr>
        <p:spPr>
          <a:xfrm>
            <a:off x="5532491" y="6160959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스카이뷰</a:t>
            </a:r>
            <a:r>
              <a:rPr kumimoji="1" lang="ko-KR" altLang="en-US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전환 시 모습</a:t>
            </a:r>
            <a:endParaRPr kumimoji="1" lang="ko-Kore-KR" altLang="en-US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3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593</Words>
  <Application>Microsoft Macintosh PowerPoint</Application>
  <PresentationFormat>와이드스크린</PresentationFormat>
  <Paragraphs>104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KoPubWorldDotum Medium</vt:lpstr>
      <vt:lpstr>Noto Sans Korean Medium</vt:lpstr>
      <vt:lpstr>210 OmniGothicOTF 030</vt:lpstr>
      <vt:lpstr>210 OmniGothicOTF 040</vt:lpstr>
      <vt:lpstr>KoPubWorldDotum_Pro Medium</vt:lpstr>
      <vt:lpstr>KoPubWorldDotum Bold</vt:lpstr>
      <vt:lpstr>KoPubWorldDotum Medium</vt:lpstr>
      <vt:lpstr>Arial</vt:lpstr>
      <vt:lpstr>맑은 고딕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김민주</cp:lastModifiedBy>
  <cp:revision>224</cp:revision>
  <dcterms:created xsi:type="dcterms:W3CDTF">2014-08-30T22:01:36Z</dcterms:created>
  <dcterms:modified xsi:type="dcterms:W3CDTF">2020-12-27T14:59:15Z</dcterms:modified>
</cp:coreProperties>
</file>